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E0D53-45A9-4D03-95B0-C57503A2A9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51C55D9-5BDD-4F50-9CC9-DCB6015B89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076E01-4B85-41C4-970F-839C078E579B}"/>
              </a:ext>
            </a:extLst>
          </p:cNvPr>
          <p:cNvSpPr>
            <a:spLocks noGrp="1"/>
          </p:cNvSpPr>
          <p:nvPr>
            <p:ph type="dt" sz="half" idx="10"/>
          </p:nvPr>
        </p:nvSpPr>
        <p:spPr/>
        <p:txBody>
          <a:bodyPr/>
          <a:lstStyle/>
          <a:p>
            <a:fld id="{48F47C7B-ED14-434D-95C6-DFD3D3255FF0}" type="datetimeFigureOut">
              <a:rPr lang="en-US" smtClean="0"/>
              <a:t>2/8/2021</a:t>
            </a:fld>
            <a:endParaRPr lang="en-US"/>
          </a:p>
        </p:txBody>
      </p:sp>
      <p:sp>
        <p:nvSpPr>
          <p:cNvPr id="5" name="Footer Placeholder 4">
            <a:extLst>
              <a:ext uri="{FF2B5EF4-FFF2-40B4-BE49-F238E27FC236}">
                <a16:creationId xmlns:a16="http://schemas.microsoft.com/office/drawing/2014/main" id="{29F2043E-B204-4B4E-9FE1-6D685BB051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521FF-27CF-40E2-A15D-3BC0B8218C78}"/>
              </a:ext>
            </a:extLst>
          </p:cNvPr>
          <p:cNvSpPr>
            <a:spLocks noGrp="1"/>
          </p:cNvSpPr>
          <p:nvPr>
            <p:ph type="sldNum" sz="quarter" idx="12"/>
          </p:nvPr>
        </p:nvSpPr>
        <p:spPr/>
        <p:txBody>
          <a:bodyPr/>
          <a:lstStyle/>
          <a:p>
            <a:fld id="{7D80B21D-0252-4B10-8470-3746749F4831}" type="slidenum">
              <a:rPr lang="en-US" smtClean="0"/>
              <a:t>‹#›</a:t>
            </a:fld>
            <a:endParaRPr lang="en-US"/>
          </a:p>
        </p:txBody>
      </p:sp>
    </p:spTree>
    <p:extLst>
      <p:ext uri="{BB962C8B-B14F-4D97-AF65-F5344CB8AC3E}">
        <p14:creationId xmlns:p14="http://schemas.microsoft.com/office/powerpoint/2010/main" val="337205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8F144-ADF1-4B73-AC7C-8529A746AB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31F5F2-13D8-465E-927B-41F79586946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894F4E-5F63-4770-B6D2-F9EE7C6D08C2}"/>
              </a:ext>
            </a:extLst>
          </p:cNvPr>
          <p:cNvSpPr>
            <a:spLocks noGrp="1"/>
          </p:cNvSpPr>
          <p:nvPr>
            <p:ph type="dt" sz="half" idx="10"/>
          </p:nvPr>
        </p:nvSpPr>
        <p:spPr/>
        <p:txBody>
          <a:bodyPr/>
          <a:lstStyle/>
          <a:p>
            <a:fld id="{48F47C7B-ED14-434D-95C6-DFD3D3255FF0}" type="datetimeFigureOut">
              <a:rPr lang="en-US" smtClean="0"/>
              <a:t>2/8/2021</a:t>
            </a:fld>
            <a:endParaRPr lang="en-US"/>
          </a:p>
        </p:txBody>
      </p:sp>
      <p:sp>
        <p:nvSpPr>
          <p:cNvPr id="5" name="Footer Placeholder 4">
            <a:extLst>
              <a:ext uri="{FF2B5EF4-FFF2-40B4-BE49-F238E27FC236}">
                <a16:creationId xmlns:a16="http://schemas.microsoft.com/office/drawing/2014/main" id="{D391A779-FF6C-428A-B372-285F8277A3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9F8AF-632D-47AF-97D3-CC609AEF3372}"/>
              </a:ext>
            </a:extLst>
          </p:cNvPr>
          <p:cNvSpPr>
            <a:spLocks noGrp="1"/>
          </p:cNvSpPr>
          <p:nvPr>
            <p:ph type="sldNum" sz="quarter" idx="12"/>
          </p:nvPr>
        </p:nvSpPr>
        <p:spPr/>
        <p:txBody>
          <a:bodyPr/>
          <a:lstStyle/>
          <a:p>
            <a:fld id="{7D80B21D-0252-4B10-8470-3746749F4831}" type="slidenum">
              <a:rPr lang="en-US" smtClean="0"/>
              <a:t>‹#›</a:t>
            </a:fld>
            <a:endParaRPr lang="en-US"/>
          </a:p>
        </p:txBody>
      </p:sp>
    </p:spTree>
    <p:extLst>
      <p:ext uri="{BB962C8B-B14F-4D97-AF65-F5344CB8AC3E}">
        <p14:creationId xmlns:p14="http://schemas.microsoft.com/office/powerpoint/2010/main" val="4196362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871698-D5FF-404B-BAC8-DA4AB2FB9D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AD6FA4-C6BF-4DD0-B31C-FFF5271C5CC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B2A429-813A-48AC-BA60-89089F62C1A3}"/>
              </a:ext>
            </a:extLst>
          </p:cNvPr>
          <p:cNvSpPr>
            <a:spLocks noGrp="1"/>
          </p:cNvSpPr>
          <p:nvPr>
            <p:ph type="dt" sz="half" idx="10"/>
          </p:nvPr>
        </p:nvSpPr>
        <p:spPr/>
        <p:txBody>
          <a:bodyPr/>
          <a:lstStyle/>
          <a:p>
            <a:fld id="{48F47C7B-ED14-434D-95C6-DFD3D3255FF0}" type="datetimeFigureOut">
              <a:rPr lang="en-US" smtClean="0"/>
              <a:t>2/8/2021</a:t>
            </a:fld>
            <a:endParaRPr lang="en-US"/>
          </a:p>
        </p:txBody>
      </p:sp>
      <p:sp>
        <p:nvSpPr>
          <p:cNvPr id="5" name="Footer Placeholder 4">
            <a:extLst>
              <a:ext uri="{FF2B5EF4-FFF2-40B4-BE49-F238E27FC236}">
                <a16:creationId xmlns:a16="http://schemas.microsoft.com/office/drawing/2014/main" id="{C4D5BBAC-45CF-4788-8D6C-E37B7C1971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CF79D-1B5C-4AF6-9B87-DC2B619C92F4}"/>
              </a:ext>
            </a:extLst>
          </p:cNvPr>
          <p:cNvSpPr>
            <a:spLocks noGrp="1"/>
          </p:cNvSpPr>
          <p:nvPr>
            <p:ph type="sldNum" sz="quarter" idx="12"/>
          </p:nvPr>
        </p:nvSpPr>
        <p:spPr/>
        <p:txBody>
          <a:bodyPr/>
          <a:lstStyle/>
          <a:p>
            <a:fld id="{7D80B21D-0252-4B10-8470-3746749F4831}" type="slidenum">
              <a:rPr lang="en-US" smtClean="0"/>
              <a:t>‹#›</a:t>
            </a:fld>
            <a:endParaRPr lang="en-US"/>
          </a:p>
        </p:txBody>
      </p:sp>
    </p:spTree>
    <p:extLst>
      <p:ext uri="{BB962C8B-B14F-4D97-AF65-F5344CB8AC3E}">
        <p14:creationId xmlns:p14="http://schemas.microsoft.com/office/powerpoint/2010/main" val="50974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EEC6C-AFD8-4565-B28C-F1A127A875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8CD40B-F3A8-4AD3-9635-51D3D2704DA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C0C64C-BC69-40D8-96C8-D73771DA9948}"/>
              </a:ext>
            </a:extLst>
          </p:cNvPr>
          <p:cNvSpPr>
            <a:spLocks noGrp="1"/>
          </p:cNvSpPr>
          <p:nvPr>
            <p:ph type="dt" sz="half" idx="10"/>
          </p:nvPr>
        </p:nvSpPr>
        <p:spPr/>
        <p:txBody>
          <a:bodyPr/>
          <a:lstStyle/>
          <a:p>
            <a:fld id="{48F47C7B-ED14-434D-95C6-DFD3D3255FF0}" type="datetimeFigureOut">
              <a:rPr lang="en-US" smtClean="0"/>
              <a:t>2/8/2021</a:t>
            </a:fld>
            <a:endParaRPr lang="en-US"/>
          </a:p>
        </p:txBody>
      </p:sp>
      <p:sp>
        <p:nvSpPr>
          <p:cNvPr id="5" name="Footer Placeholder 4">
            <a:extLst>
              <a:ext uri="{FF2B5EF4-FFF2-40B4-BE49-F238E27FC236}">
                <a16:creationId xmlns:a16="http://schemas.microsoft.com/office/drawing/2014/main" id="{F1F380FA-681D-49F3-BD82-FEBD92F27E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830F76-156E-4FFA-9632-3453BCEC7CF4}"/>
              </a:ext>
            </a:extLst>
          </p:cNvPr>
          <p:cNvSpPr>
            <a:spLocks noGrp="1"/>
          </p:cNvSpPr>
          <p:nvPr>
            <p:ph type="sldNum" sz="quarter" idx="12"/>
          </p:nvPr>
        </p:nvSpPr>
        <p:spPr/>
        <p:txBody>
          <a:bodyPr/>
          <a:lstStyle/>
          <a:p>
            <a:fld id="{7D80B21D-0252-4B10-8470-3746749F4831}" type="slidenum">
              <a:rPr lang="en-US" smtClean="0"/>
              <a:t>‹#›</a:t>
            </a:fld>
            <a:endParaRPr lang="en-US"/>
          </a:p>
        </p:txBody>
      </p:sp>
    </p:spTree>
    <p:extLst>
      <p:ext uri="{BB962C8B-B14F-4D97-AF65-F5344CB8AC3E}">
        <p14:creationId xmlns:p14="http://schemas.microsoft.com/office/powerpoint/2010/main" val="1985248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0C129-371B-46F7-A192-739038ABF3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508161-1F1E-49AC-8142-16C3949E41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D845FBF-6832-48A0-84E6-BA53F3A3790A}"/>
              </a:ext>
            </a:extLst>
          </p:cNvPr>
          <p:cNvSpPr>
            <a:spLocks noGrp="1"/>
          </p:cNvSpPr>
          <p:nvPr>
            <p:ph type="dt" sz="half" idx="10"/>
          </p:nvPr>
        </p:nvSpPr>
        <p:spPr/>
        <p:txBody>
          <a:bodyPr/>
          <a:lstStyle/>
          <a:p>
            <a:fld id="{48F47C7B-ED14-434D-95C6-DFD3D3255FF0}" type="datetimeFigureOut">
              <a:rPr lang="en-US" smtClean="0"/>
              <a:t>2/8/2021</a:t>
            </a:fld>
            <a:endParaRPr lang="en-US"/>
          </a:p>
        </p:txBody>
      </p:sp>
      <p:sp>
        <p:nvSpPr>
          <p:cNvPr id="5" name="Footer Placeholder 4">
            <a:extLst>
              <a:ext uri="{FF2B5EF4-FFF2-40B4-BE49-F238E27FC236}">
                <a16:creationId xmlns:a16="http://schemas.microsoft.com/office/drawing/2014/main" id="{A0130FD3-5519-4A38-B46B-8946183B88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535C1B-9B63-4D78-99D5-E4912D4B54E2}"/>
              </a:ext>
            </a:extLst>
          </p:cNvPr>
          <p:cNvSpPr>
            <a:spLocks noGrp="1"/>
          </p:cNvSpPr>
          <p:nvPr>
            <p:ph type="sldNum" sz="quarter" idx="12"/>
          </p:nvPr>
        </p:nvSpPr>
        <p:spPr/>
        <p:txBody>
          <a:bodyPr/>
          <a:lstStyle/>
          <a:p>
            <a:fld id="{7D80B21D-0252-4B10-8470-3746749F4831}" type="slidenum">
              <a:rPr lang="en-US" smtClean="0"/>
              <a:t>‹#›</a:t>
            </a:fld>
            <a:endParaRPr lang="en-US"/>
          </a:p>
        </p:txBody>
      </p:sp>
    </p:spTree>
    <p:extLst>
      <p:ext uri="{BB962C8B-B14F-4D97-AF65-F5344CB8AC3E}">
        <p14:creationId xmlns:p14="http://schemas.microsoft.com/office/powerpoint/2010/main" val="3773520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06BF9-7FB5-45F2-B295-4A98D3F335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E5F91F-990F-4C5E-B051-553B4981C09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E303580-906B-48E2-AA8E-0979C77C8C3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F109FC-71C0-4190-BD17-05958F2D3CA7}"/>
              </a:ext>
            </a:extLst>
          </p:cNvPr>
          <p:cNvSpPr>
            <a:spLocks noGrp="1"/>
          </p:cNvSpPr>
          <p:nvPr>
            <p:ph type="dt" sz="half" idx="10"/>
          </p:nvPr>
        </p:nvSpPr>
        <p:spPr/>
        <p:txBody>
          <a:bodyPr/>
          <a:lstStyle/>
          <a:p>
            <a:fld id="{48F47C7B-ED14-434D-95C6-DFD3D3255FF0}" type="datetimeFigureOut">
              <a:rPr lang="en-US" smtClean="0"/>
              <a:t>2/8/2021</a:t>
            </a:fld>
            <a:endParaRPr lang="en-US"/>
          </a:p>
        </p:txBody>
      </p:sp>
      <p:sp>
        <p:nvSpPr>
          <p:cNvPr id="6" name="Footer Placeholder 5">
            <a:extLst>
              <a:ext uri="{FF2B5EF4-FFF2-40B4-BE49-F238E27FC236}">
                <a16:creationId xmlns:a16="http://schemas.microsoft.com/office/drawing/2014/main" id="{D537EB8A-F346-46F2-A433-62B6841B8E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EEDEA-82A2-4E82-9EB7-62CA410111CD}"/>
              </a:ext>
            </a:extLst>
          </p:cNvPr>
          <p:cNvSpPr>
            <a:spLocks noGrp="1"/>
          </p:cNvSpPr>
          <p:nvPr>
            <p:ph type="sldNum" sz="quarter" idx="12"/>
          </p:nvPr>
        </p:nvSpPr>
        <p:spPr/>
        <p:txBody>
          <a:bodyPr/>
          <a:lstStyle/>
          <a:p>
            <a:fld id="{7D80B21D-0252-4B10-8470-3746749F4831}" type="slidenum">
              <a:rPr lang="en-US" smtClean="0"/>
              <a:t>‹#›</a:t>
            </a:fld>
            <a:endParaRPr lang="en-US"/>
          </a:p>
        </p:txBody>
      </p:sp>
    </p:spTree>
    <p:extLst>
      <p:ext uri="{BB962C8B-B14F-4D97-AF65-F5344CB8AC3E}">
        <p14:creationId xmlns:p14="http://schemas.microsoft.com/office/powerpoint/2010/main" val="1787435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F3327-145B-479C-8A98-EFC1EBDBAA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9C9867-7B72-4ED6-84DC-624731E908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C6BCD-3F15-4034-BC47-F9A58BA2080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A28EAE-FB09-4291-AD76-609097B67C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C08D732-2FB8-4560-B370-8DE9F86F001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8B794B-F729-404F-8357-AC40AFAC6F9A}"/>
              </a:ext>
            </a:extLst>
          </p:cNvPr>
          <p:cNvSpPr>
            <a:spLocks noGrp="1"/>
          </p:cNvSpPr>
          <p:nvPr>
            <p:ph type="dt" sz="half" idx="10"/>
          </p:nvPr>
        </p:nvSpPr>
        <p:spPr/>
        <p:txBody>
          <a:bodyPr/>
          <a:lstStyle/>
          <a:p>
            <a:fld id="{48F47C7B-ED14-434D-95C6-DFD3D3255FF0}" type="datetimeFigureOut">
              <a:rPr lang="en-US" smtClean="0"/>
              <a:t>2/8/2021</a:t>
            </a:fld>
            <a:endParaRPr lang="en-US"/>
          </a:p>
        </p:txBody>
      </p:sp>
      <p:sp>
        <p:nvSpPr>
          <p:cNvPr id="8" name="Footer Placeholder 7">
            <a:extLst>
              <a:ext uri="{FF2B5EF4-FFF2-40B4-BE49-F238E27FC236}">
                <a16:creationId xmlns:a16="http://schemas.microsoft.com/office/drawing/2014/main" id="{8CF252D3-AC5E-4B3F-B039-8D98F224DF8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809060-19C7-41C5-808F-FC22AE98986E}"/>
              </a:ext>
            </a:extLst>
          </p:cNvPr>
          <p:cNvSpPr>
            <a:spLocks noGrp="1"/>
          </p:cNvSpPr>
          <p:nvPr>
            <p:ph type="sldNum" sz="quarter" idx="12"/>
          </p:nvPr>
        </p:nvSpPr>
        <p:spPr/>
        <p:txBody>
          <a:bodyPr/>
          <a:lstStyle/>
          <a:p>
            <a:fld id="{7D80B21D-0252-4B10-8470-3746749F4831}" type="slidenum">
              <a:rPr lang="en-US" smtClean="0"/>
              <a:t>‹#›</a:t>
            </a:fld>
            <a:endParaRPr lang="en-US"/>
          </a:p>
        </p:txBody>
      </p:sp>
    </p:spTree>
    <p:extLst>
      <p:ext uri="{BB962C8B-B14F-4D97-AF65-F5344CB8AC3E}">
        <p14:creationId xmlns:p14="http://schemas.microsoft.com/office/powerpoint/2010/main" val="2559458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76545-94F2-4FFE-90B1-32F99EB269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EA0AA3-B586-49F6-90D0-B1EBBFA292A7}"/>
              </a:ext>
            </a:extLst>
          </p:cNvPr>
          <p:cNvSpPr>
            <a:spLocks noGrp="1"/>
          </p:cNvSpPr>
          <p:nvPr>
            <p:ph type="dt" sz="half" idx="10"/>
          </p:nvPr>
        </p:nvSpPr>
        <p:spPr/>
        <p:txBody>
          <a:bodyPr/>
          <a:lstStyle/>
          <a:p>
            <a:fld id="{48F47C7B-ED14-434D-95C6-DFD3D3255FF0}" type="datetimeFigureOut">
              <a:rPr lang="en-US" smtClean="0"/>
              <a:t>2/8/2021</a:t>
            </a:fld>
            <a:endParaRPr lang="en-US"/>
          </a:p>
        </p:txBody>
      </p:sp>
      <p:sp>
        <p:nvSpPr>
          <p:cNvPr id="4" name="Footer Placeholder 3">
            <a:extLst>
              <a:ext uri="{FF2B5EF4-FFF2-40B4-BE49-F238E27FC236}">
                <a16:creationId xmlns:a16="http://schemas.microsoft.com/office/drawing/2014/main" id="{C04026EA-F462-4A7E-924E-948A8D85AD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B44F5F-EC4F-48DB-B9E8-F198F845DE15}"/>
              </a:ext>
            </a:extLst>
          </p:cNvPr>
          <p:cNvSpPr>
            <a:spLocks noGrp="1"/>
          </p:cNvSpPr>
          <p:nvPr>
            <p:ph type="sldNum" sz="quarter" idx="12"/>
          </p:nvPr>
        </p:nvSpPr>
        <p:spPr/>
        <p:txBody>
          <a:bodyPr/>
          <a:lstStyle/>
          <a:p>
            <a:fld id="{7D80B21D-0252-4B10-8470-3746749F4831}" type="slidenum">
              <a:rPr lang="en-US" smtClean="0"/>
              <a:t>‹#›</a:t>
            </a:fld>
            <a:endParaRPr lang="en-US"/>
          </a:p>
        </p:txBody>
      </p:sp>
    </p:spTree>
    <p:extLst>
      <p:ext uri="{BB962C8B-B14F-4D97-AF65-F5344CB8AC3E}">
        <p14:creationId xmlns:p14="http://schemas.microsoft.com/office/powerpoint/2010/main" val="2006391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2824AE-D172-4C43-847D-19C899786D58}"/>
              </a:ext>
            </a:extLst>
          </p:cNvPr>
          <p:cNvSpPr>
            <a:spLocks noGrp="1"/>
          </p:cNvSpPr>
          <p:nvPr>
            <p:ph type="dt" sz="half" idx="10"/>
          </p:nvPr>
        </p:nvSpPr>
        <p:spPr/>
        <p:txBody>
          <a:bodyPr/>
          <a:lstStyle/>
          <a:p>
            <a:fld id="{48F47C7B-ED14-434D-95C6-DFD3D3255FF0}" type="datetimeFigureOut">
              <a:rPr lang="en-US" smtClean="0"/>
              <a:t>2/8/2021</a:t>
            </a:fld>
            <a:endParaRPr lang="en-US"/>
          </a:p>
        </p:txBody>
      </p:sp>
      <p:sp>
        <p:nvSpPr>
          <p:cNvPr id="3" name="Footer Placeholder 2">
            <a:extLst>
              <a:ext uri="{FF2B5EF4-FFF2-40B4-BE49-F238E27FC236}">
                <a16:creationId xmlns:a16="http://schemas.microsoft.com/office/drawing/2014/main" id="{E3DA4D40-F5CE-43C2-9D36-B165B48AAD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240D667-B109-41FE-AF0B-3C520DBB123E}"/>
              </a:ext>
            </a:extLst>
          </p:cNvPr>
          <p:cNvSpPr>
            <a:spLocks noGrp="1"/>
          </p:cNvSpPr>
          <p:nvPr>
            <p:ph type="sldNum" sz="quarter" idx="12"/>
          </p:nvPr>
        </p:nvSpPr>
        <p:spPr/>
        <p:txBody>
          <a:bodyPr/>
          <a:lstStyle/>
          <a:p>
            <a:fld id="{7D80B21D-0252-4B10-8470-3746749F4831}" type="slidenum">
              <a:rPr lang="en-US" smtClean="0"/>
              <a:t>‹#›</a:t>
            </a:fld>
            <a:endParaRPr lang="en-US"/>
          </a:p>
        </p:txBody>
      </p:sp>
    </p:spTree>
    <p:extLst>
      <p:ext uri="{BB962C8B-B14F-4D97-AF65-F5344CB8AC3E}">
        <p14:creationId xmlns:p14="http://schemas.microsoft.com/office/powerpoint/2010/main" val="48008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244B2-9857-4F68-B721-F54892E50A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CBE006-2BAC-488F-BB66-56C24C07C8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37448D-B07E-4615-B614-84FAD2540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2D5AC8-CD69-4681-8D66-0B47A821A8EF}"/>
              </a:ext>
            </a:extLst>
          </p:cNvPr>
          <p:cNvSpPr>
            <a:spLocks noGrp="1"/>
          </p:cNvSpPr>
          <p:nvPr>
            <p:ph type="dt" sz="half" idx="10"/>
          </p:nvPr>
        </p:nvSpPr>
        <p:spPr/>
        <p:txBody>
          <a:bodyPr/>
          <a:lstStyle/>
          <a:p>
            <a:fld id="{48F47C7B-ED14-434D-95C6-DFD3D3255FF0}" type="datetimeFigureOut">
              <a:rPr lang="en-US" smtClean="0"/>
              <a:t>2/8/2021</a:t>
            </a:fld>
            <a:endParaRPr lang="en-US"/>
          </a:p>
        </p:txBody>
      </p:sp>
      <p:sp>
        <p:nvSpPr>
          <p:cNvPr id="6" name="Footer Placeholder 5">
            <a:extLst>
              <a:ext uri="{FF2B5EF4-FFF2-40B4-BE49-F238E27FC236}">
                <a16:creationId xmlns:a16="http://schemas.microsoft.com/office/drawing/2014/main" id="{89F73D4E-5A88-4F27-8A5A-DACB1D90A3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4A01C5-984A-42FD-B534-61C751B5038C}"/>
              </a:ext>
            </a:extLst>
          </p:cNvPr>
          <p:cNvSpPr>
            <a:spLocks noGrp="1"/>
          </p:cNvSpPr>
          <p:nvPr>
            <p:ph type="sldNum" sz="quarter" idx="12"/>
          </p:nvPr>
        </p:nvSpPr>
        <p:spPr/>
        <p:txBody>
          <a:bodyPr/>
          <a:lstStyle/>
          <a:p>
            <a:fld id="{7D80B21D-0252-4B10-8470-3746749F4831}" type="slidenum">
              <a:rPr lang="en-US" smtClean="0"/>
              <a:t>‹#›</a:t>
            </a:fld>
            <a:endParaRPr lang="en-US"/>
          </a:p>
        </p:txBody>
      </p:sp>
    </p:spTree>
    <p:extLst>
      <p:ext uri="{BB962C8B-B14F-4D97-AF65-F5344CB8AC3E}">
        <p14:creationId xmlns:p14="http://schemas.microsoft.com/office/powerpoint/2010/main" val="3423361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D9812-336E-4A3A-9AA0-DCC5F397EB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FEC6D9-C614-4CF7-8B05-07BE0C1CF9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26EAC6-597E-4A17-B9C1-8390231CFD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6E1565-F53D-4010-8DEC-92B8C10AD8D1}"/>
              </a:ext>
            </a:extLst>
          </p:cNvPr>
          <p:cNvSpPr>
            <a:spLocks noGrp="1"/>
          </p:cNvSpPr>
          <p:nvPr>
            <p:ph type="dt" sz="half" idx="10"/>
          </p:nvPr>
        </p:nvSpPr>
        <p:spPr/>
        <p:txBody>
          <a:bodyPr/>
          <a:lstStyle/>
          <a:p>
            <a:fld id="{48F47C7B-ED14-434D-95C6-DFD3D3255FF0}" type="datetimeFigureOut">
              <a:rPr lang="en-US" smtClean="0"/>
              <a:t>2/8/2021</a:t>
            </a:fld>
            <a:endParaRPr lang="en-US"/>
          </a:p>
        </p:txBody>
      </p:sp>
      <p:sp>
        <p:nvSpPr>
          <p:cNvPr id="6" name="Footer Placeholder 5">
            <a:extLst>
              <a:ext uri="{FF2B5EF4-FFF2-40B4-BE49-F238E27FC236}">
                <a16:creationId xmlns:a16="http://schemas.microsoft.com/office/drawing/2014/main" id="{21A0ED60-1C60-4126-918F-BECF65C795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AB0002-59A5-4269-8424-9DACE4CD01A1}"/>
              </a:ext>
            </a:extLst>
          </p:cNvPr>
          <p:cNvSpPr>
            <a:spLocks noGrp="1"/>
          </p:cNvSpPr>
          <p:nvPr>
            <p:ph type="sldNum" sz="quarter" idx="12"/>
          </p:nvPr>
        </p:nvSpPr>
        <p:spPr/>
        <p:txBody>
          <a:bodyPr/>
          <a:lstStyle/>
          <a:p>
            <a:fld id="{7D80B21D-0252-4B10-8470-3746749F4831}" type="slidenum">
              <a:rPr lang="en-US" smtClean="0"/>
              <a:t>‹#›</a:t>
            </a:fld>
            <a:endParaRPr lang="en-US"/>
          </a:p>
        </p:txBody>
      </p:sp>
    </p:spTree>
    <p:extLst>
      <p:ext uri="{BB962C8B-B14F-4D97-AF65-F5344CB8AC3E}">
        <p14:creationId xmlns:p14="http://schemas.microsoft.com/office/powerpoint/2010/main" val="4493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EDE499-643C-4FF1-97BA-74ED055A57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9DF424-8E30-4980-8E14-DCD1AF292D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9CB0DC-08A0-4A4E-A53B-46C3A00085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47C7B-ED14-434D-95C6-DFD3D3255FF0}" type="datetimeFigureOut">
              <a:rPr lang="en-US" smtClean="0"/>
              <a:t>2/8/2021</a:t>
            </a:fld>
            <a:endParaRPr lang="en-US"/>
          </a:p>
        </p:txBody>
      </p:sp>
      <p:sp>
        <p:nvSpPr>
          <p:cNvPr id="5" name="Footer Placeholder 4">
            <a:extLst>
              <a:ext uri="{FF2B5EF4-FFF2-40B4-BE49-F238E27FC236}">
                <a16:creationId xmlns:a16="http://schemas.microsoft.com/office/drawing/2014/main" id="{4BC8FB24-C01D-4072-B473-45BE9A2482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E90BC7-4F70-41AF-BCB3-54431C5993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80B21D-0252-4B10-8470-3746749F4831}" type="slidenum">
              <a:rPr lang="en-US" smtClean="0"/>
              <a:t>‹#›</a:t>
            </a:fld>
            <a:endParaRPr lang="en-US"/>
          </a:p>
        </p:txBody>
      </p:sp>
    </p:spTree>
    <p:extLst>
      <p:ext uri="{BB962C8B-B14F-4D97-AF65-F5344CB8AC3E}">
        <p14:creationId xmlns:p14="http://schemas.microsoft.com/office/powerpoint/2010/main" val="1378454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FEB56-4F5F-4CD6-9E91-E6A2E960B364}"/>
              </a:ext>
            </a:extLst>
          </p:cNvPr>
          <p:cNvSpPr>
            <a:spLocks noGrp="1"/>
          </p:cNvSpPr>
          <p:nvPr>
            <p:ph type="ctrTitle"/>
          </p:nvPr>
        </p:nvSpPr>
        <p:spPr/>
        <p:txBody>
          <a:bodyPr/>
          <a:lstStyle/>
          <a:p>
            <a:r>
              <a:rPr lang="en-US" dirty="0"/>
              <a:t>nPOD 2021 Annual Meeting</a:t>
            </a:r>
          </a:p>
        </p:txBody>
      </p:sp>
      <p:sp>
        <p:nvSpPr>
          <p:cNvPr id="3" name="Subtitle 2">
            <a:extLst>
              <a:ext uri="{FF2B5EF4-FFF2-40B4-BE49-F238E27FC236}">
                <a16:creationId xmlns:a16="http://schemas.microsoft.com/office/drawing/2014/main" id="{9B20B1A1-E148-4D35-B732-C8CAB42C530D}"/>
              </a:ext>
            </a:extLst>
          </p:cNvPr>
          <p:cNvSpPr>
            <a:spLocks noGrp="1"/>
          </p:cNvSpPr>
          <p:nvPr>
            <p:ph type="subTitle" idx="1"/>
          </p:nvPr>
        </p:nvSpPr>
        <p:spPr/>
        <p:txBody>
          <a:bodyPr/>
          <a:lstStyle/>
          <a:p>
            <a:r>
              <a:rPr lang="en-US" dirty="0"/>
              <a:t>Speaker &amp; Chair Presentation Guidelines</a:t>
            </a:r>
          </a:p>
        </p:txBody>
      </p:sp>
    </p:spTree>
    <p:extLst>
      <p:ext uri="{BB962C8B-B14F-4D97-AF65-F5344CB8AC3E}">
        <p14:creationId xmlns:p14="http://schemas.microsoft.com/office/powerpoint/2010/main" val="1377933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D53F5-963F-4980-ABDB-7365D68F788B}"/>
              </a:ext>
            </a:extLst>
          </p:cNvPr>
          <p:cNvSpPr>
            <a:spLocks noGrp="1"/>
          </p:cNvSpPr>
          <p:nvPr>
            <p:ph type="title"/>
          </p:nvPr>
        </p:nvSpPr>
        <p:spPr/>
        <p:txBody>
          <a:bodyPr/>
          <a:lstStyle/>
          <a:p>
            <a:r>
              <a:rPr lang="en-US" b="1" u="sng" dirty="0"/>
              <a:t>We will use the Zoom Webinar Platform</a:t>
            </a:r>
          </a:p>
        </p:txBody>
      </p:sp>
      <p:sp>
        <p:nvSpPr>
          <p:cNvPr id="3" name="Content Placeholder 2">
            <a:extLst>
              <a:ext uri="{FF2B5EF4-FFF2-40B4-BE49-F238E27FC236}">
                <a16:creationId xmlns:a16="http://schemas.microsoft.com/office/drawing/2014/main" id="{FF7ECCC3-6A1B-41A4-B8B1-2BE15E6FF166}"/>
              </a:ext>
            </a:extLst>
          </p:cNvPr>
          <p:cNvSpPr>
            <a:spLocks noGrp="1"/>
          </p:cNvSpPr>
          <p:nvPr>
            <p:ph idx="1"/>
          </p:nvPr>
        </p:nvSpPr>
        <p:spPr/>
        <p:txBody>
          <a:bodyPr/>
          <a:lstStyle/>
          <a:p>
            <a:r>
              <a:rPr lang="en-US" dirty="0"/>
              <a:t>The symposia sessions will utilize a Zoom platform in Webinar mode, which means that all the participants who are not presenting or are part of the discussion will be muted and their cameras will be off when they join the Zoom meeting. </a:t>
            </a:r>
          </a:p>
          <a:p>
            <a:r>
              <a:rPr lang="en-US" dirty="0"/>
              <a:t>All the panel members will need to make sure they are muted and cameras are off except during their own talk or during the panel discussion.</a:t>
            </a:r>
          </a:p>
          <a:p>
            <a:endParaRPr lang="en-US" dirty="0"/>
          </a:p>
          <a:p>
            <a:pPr marL="0" indent="0">
              <a:buNone/>
            </a:pPr>
            <a:endParaRPr lang="en-US" dirty="0"/>
          </a:p>
        </p:txBody>
      </p:sp>
    </p:spTree>
    <p:extLst>
      <p:ext uri="{BB962C8B-B14F-4D97-AF65-F5344CB8AC3E}">
        <p14:creationId xmlns:p14="http://schemas.microsoft.com/office/powerpoint/2010/main" val="1376811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1F40-53B5-4FD1-B95D-AE01AEB4F4C3}"/>
              </a:ext>
            </a:extLst>
          </p:cNvPr>
          <p:cNvSpPr>
            <a:spLocks noGrp="1"/>
          </p:cNvSpPr>
          <p:nvPr>
            <p:ph type="title"/>
          </p:nvPr>
        </p:nvSpPr>
        <p:spPr/>
        <p:txBody>
          <a:bodyPr/>
          <a:lstStyle/>
          <a:p>
            <a:r>
              <a:rPr lang="en-US" b="1" u="sng" dirty="0"/>
              <a:t>Guidelines for Chairs</a:t>
            </a:r>
          </a:p>
        </p:txBody>
      </p:sp>
      <p:sp>
        <p:nvSpPr>
          <p:cNvPr id="3" name="Content Placeholder 2">
            <a:extLst>
              <a:ext uri="{FF2B5EF4-FFF2-40B4-BE49-F238E27FC236}">
                <a16:creationId xmlns:a16="http://schemas.microsoft.com/office/drawing/2014/main" id="{16E91918-2B3F-4C1D-9992-F82BC5128322}"/>
              </a:ext>
            </a:extLst>
          </p:cNvPr>
          <p:cNvSpPr>
            <a:spLocks noGrp="1"/>
          </p:cNvSpPr>
          <p:nvPr>
            <p:ph idx="1"/>
          </p:nvPr>
        </p:nvSpPr>
        <p:spPr/>
        <p:txBody>
          <a:bodyPr>
            <a:normAutofit fontScale="92500" lnSpcReduction="10000"/>
          </a:bodyPr>
          <a:lstStyle/>
          <a:p>
            <a:r>
              <a:rPr lang="en-US" dirty="0"/>
              <a:t>The </a:t>
            </a:r>
            <a:r>
              <a:rPr lang="en-US" b="1" dirty="0"/>
              <a:t>Chairs</a:t>
            </a:r>
            <a:r>
              <a:rPr lang="en-US" dirty="0"/>
              <a:t> will turn their camera’s on to open the session and introduce each speaker. Chairs can turn off their camera for each presentation and ensure that they stay on mute.</a:t>
            </a:r>
          </a:p>
          <a:p>
            <a:pPr marL="0" indent="0">
              <a:buNone/>
            </a:pPr>
            <a:endParaRPr lang="en-US" dirty="0"/>
          </a:p>
          <a:p>
            <a:r>
              <a:rPr lang="en-US" dirty="0"/>
              <a:t>At the start of each discussion period, the </a:t>
            </a:r>
            <a:r>
              <a:rPr lang="en-US" b="1" dirty="0"/>
              <a:t>Chairs and Panel members </a:t>
            </a:r>
            <a:r>
              <a:rPr lang="en-US" dirty="0"/>
              <a:t>can turn on their cameras.  They should stay muted except when speaking.</a:t>
            </a:r>
          </a:p>
          <a:p>
            <a:endParaRPr lang="en-US" dirty="0"/>
          </a:p>
          <a:p>
            <a:r>
              <a:rPr lang="en-US" dirty="0"/>
              <a:t>The </a:t>
            </a:r>
            <a:r>
              <a:rPr lang="en-US" b="1" dirty="0"/>
              <a:t>Chairs</a:t>
            </a:r>
            <a:r>
              <a:rPr lang="en-US" dirty="0"/>
              <a:t> should work together to come up with a 4-5 unanswered questions or key topics for each discussion period. Share these in advance with your panelists.  These points can be used to get the conversation going or in case the audience is quiet.</a:t>
            </a:r>
          </a:p>
          <a:p>
            <a:endParaRPr lang="en-US" dirty="0"/>
          </a:p>
          <a:p>
            <a:endParaRPr lang="en-US" b="1" dirty="0"/>
          </a:p>
        </p:txBody>
      </p:sp>
    </p:spTree>
    <p:extLst>
      <p:ext uri="{BB962C8B-B14F-4D97-AF65-F5344CB8AC3E}">
        <p14:creationId xmlns:p14="http://schemas.microsoft.com/office/powerpoint/2010/main" val="1220586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1F40-53B5-4FD1-B95D-AE01AEB4F4C3}"/>
              </a:ext>
            </a:extLst>
          </p:cNvPr>
          <p:cNvSpPr>
            <a:spLocks noGrp="1"/>
          </p:cNvSpPr>
          <p:nvPr>
            <p:ph type="title"/>
          </p:nvPr>
        </p:nvSpPr>
        <p:spPr/>
        <p:txBody>
          <a:bodyPr/>
          <a:lstStyle/>
          <a:p>
            <a:r>
              <a:rPr lang="en-US" b="1" u="sng" dirty="0"/>
              <a:t>Guidelines for Chairs </a:t>
            </a:r>
            <a:r>
              <a:rPr lang="en-US" b="1" u="sng" dirty="0" err="1"/>
              <a:t>cont</a:t>
            </a:r>
            <a:r>
              <a:rPr lang="en-US" b="1" u="sng" dirty="0"/>
              <a:t>…</a:t>
            </a:r>
          </a:p>
        </p:txBody>
      </p:sp>
      <p:sp>
        <p:nvSpPr>
          <p:cNvPr id="3" name="Content Placeholder 2">
            <a:extLst>
              <a:ext uri="{FF2B5EF4-FFF2-40B4-BE49-F238E27FC236}">
                <a16:creationId xmlns:a16="http://schemas.microsoft.com/office/drawing/2014/main" id="{16E91918-2B3F-4C1D-9992-F82BC5128322}"/>
              </a:ext>
            </a:extLst>
          </p:cNvPr>
          <p:cNvSpPr>
            <a:spLocks noGrp="1"/>
          </p:cNvSpPr>
          <p:nvPr>
            <p:ph idx="1"/>
          </p:nvPr>
        </p:nvSpPr>
        <p:spPr/>
        <p:txBody>
          <a:bodyPr>
            <a:normAutofit fontScale="92500" lnSpcReduction="20000"/>
          </a:bodyPr>
          <a:lstStyle/>
          <a:p>
            <a:r>
              <a:rPr lang="en-US" b="1" dirty="0"/>
              <a:t>Chairs</a:t>
            </a:r>
            <a:r>
              <a:rPr lang="en-US" dirty="0"/>
              <a:t> should encourage a dialogue between members of the panel.  For example, after one panelist answers a question, the Chairs could specifically ask another panelist to respond or expand on a particular point.</a:t>
            </a:r>
          </a:p>
          <a:p>
            <a:pPr marL="0" indent="0">
              <a:buNone/>
            </a:pPr>
            <a:r>
              <a:rPr lang="en-US" dirty="0"/>
              <a:t> </a:t>
            </a:r>
          </a:p>
          <a:p>
            <a:r>
              <a:rPr lang="en-US" dirty="0"/>
              <a:t>The </a:t>
            </a:r>
            <a:r>
              <a:rPr lang="en-US" b="1" dirty="0"/>
              <a:t>Chairs</a:t>
            </a:r>
            <a:r>
              <a:rPr lang="en-US" dirty="0"/>
              <a:t> should work together to come up with a 4-5 unanswered questions or key topics for each discussion period. Share these in advance with your panelists.  These points can be used to get the conversation going or in case the audience is quiet.</a:t>
            </a:r>
          </a:p>
          <a:p>
            <a:pPr marL="0" indent="0">
              <a:buNone/>
            </a:pPr>
            <a:endParaRPr lang="en-US" dirty="0"/>
          </a:p>
          <a:p>
            <a:r>
              <a:rPr lang="en-US" dirty="0"/>
              <a:t>The </a:t>
            </a:r>
            <a:r>
              <a:rPr lang="en-US" b="1" dirty="0"/>
              <a:t>Chairs</a:t>
            </a:r>
            <a:r>
              <a:rPr lang="en-US" dirty="0"/>
              <a:t> should try to engage everyone in the conversation. This may involve prioritizing some questions over others if they are directed to a Panelist who hasn’t had a chance to talk much.</a:t>
            </a:r>
          </a:p>
        </p:txBody>
      </p:sp>
    </p:spTree>
    <p:extLst>
      <p:ext uri="{BB962C8B-B14F-4D97-AF65-F5344CB8AC3E}">
        <p14:creationId xmlns:p14="http://schemas.microsoft.com/office/powerpoint/2010/main" val="2360937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70C08-B5E9-41FC-81D9-D8F7EE86F151}"/>
              </a:ext>
            </a:extLst>
          </p:cNvPr>
          <p:cNvSpPr>
            <a:spLocks noGrp="1"/>
          </p:cNvSpPr>
          <p:nvPr>
            <p:ph type="title"/>
          </p:nvPr>
        </p:nvSpPr>
        <p:spPr/>
        <p:txBody>
          <a:bodyPr/>
          <a:lstStyle/>
          <a:p>
            <a:r>
              <a:rPr lang="en-US" b="1" u="sng" dirty="0"/>
              <a:t>Guidelines for Speakers</a:t>
            </a:r>
            <a:endParaRPr lang="en-US" dirty="0"/>
          </a:p>
        </p:txBody>
      </p:sp>
      <p:sp>
        <p:nvSpPr>
          <p:cNvPr id="3" name="Content Placeholder 2">
            <a:extLst>
              <a:ext uri="{FF2B5EF4-FFF2-40B4-BE49-F238E27FC236}">
                <a16:creationId xmlns:a16="http://schemas.microsoft.com/office/drawing/2014/main" id="{6FB1FA35-F67E-47D6-A3F4-59B638900C89}"/>
              </a:ext>
            </a:extLst>
          </p:cNvPr>
          <p:cNvSpPr>
            <a:spLocks noGrp="1"/>
          </p:cNvSpPr>
          <p:nvPr>
            <p:ph idx="1"/>
          </p:nvPr>
        </p:nvSpPr>
        <p:spPr/>
        <p:txBody>
          <a:bodyPr>
            <a:normAutofit fontScale="92500"/>
          </a:bodyPr>
          <a:lstStyle/>
          <a:p>
            <a:r>
              <a:rPr lang="en-US" dirty="0"/>
              <a:t>The speaker will turn their camera on for their introduction and will need to share their presentation right before the introduction.</a:t>
            </a:r>
          </a:p>
          <a:p>
            <a:endParaRPr lang="en-US" dirty="0"/>
          </a:p>
          <a:p>
            <a:r>
              <a:rPr lang="en-US" dirty="0"/>
              <a:t>At the start of each discussion period, the Chairs and Panel members can turn on their cameras.  They should stay muted except when speaking.</a:t>
            </a:r>
          </a:p>
          <a:p>
            <a:endParaRPr lang="en-US" dirty="0"/>
          </a:p>
          <a:p>
            <a:r>
              <a:rPr lang="en-US" dirty="0"/>
              <a:t>We will ask each speaker to send their </a:t>
            </a:r>
            <a:r>
              <a:rPr lang="en-US" dirty="0" err="1"/>
              <a:t>powerpoint</a:t>
            </a:r>
            <a:r>
              <a:rPr lang="en-US" dirty="0"/>
              <a:t> to the organizing committee for storage in a </a:t>
            </a:r>
            <a:r>
              <a:rPr lang="en-US" dirty="0" err="1"/>
              <a:t>dropbox</a:t>
            </a:r>
            <a:r>
              <a:rPr lang="en-US" dirty="0"/>
              <a:t> folder.   In case there is a problem sharing slides, </a:t>
            </a:r>
            <a:r>
              <a:rPr lang="en-US" i="1" u="sng" dirty="0"/>
              <a:t>XXX</a:t>
            </a:r>
            <a:r>
              <a:rPr lang="en-US" dirty="0"/>
              <a:t> will share the slides and the speaker can verbally tell us to advance</a:t>
            </a:r>
          </a:p>
          <a:p>
            <a:endParaRPr lang="en-US" dirty="0"/>
          </a:p>
          <a:p>
            <a:endParaRPr lang="en-US" dirty="0"/>
          </a:p>
        </p:txBody>
      </p:sp>
    </p:spTree>
    <p:extLst>
      <p:ext uri="{BB962C8B-B14F-4D97-AF65-F5344CB8AC3E}">
        <p14:creationId xmlns:p14="http://schemas.microsoft.com/office/powerpoint/2010/main" val="272333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5FFDB-52AA-4D2C-AE3B-A97C1B1EBC17}"/>
              </a:ext>
            </a:extLst>
          </p:cNvPr>
          <p:cNvSpPr>
            <a:spLocks noGrp="1"/>
          </p:cNvSpPr>
          <p:nvPr>
            <p:ph type="title"/>
          </p:nvPr>
        </p:nvSpPr>
        <p:spPr/>
        <p:txBody>
          <a:bodyPr/>
          <a:lstStyle/>
          <a:p>
            <a:r>
              <a:rPr lang="en-US" b="1" u="sng" dirty="0"/>
              <a:t>Interreacting with the audience</a:t>
            </a:r>
          </a:p>
        </p:txBody>
      </p:sp>
      <p:sp>
        <p:nvSpPr>
          <p:cNvPr id="3" name="Content Placeholder 2">
            <a:extLst>
              <a:ext uri="{FF2B5EF4-FFF2-40B4-BE49-F238E27FC236}">
                <a16:creationId xmlns:a16="http://schemas.microsoft.com/office/drawing/2014/main" id="{B901E196-3A32-4748-984A-B14A244F65AE}"/>
              </a:ext>
            </a:extLst>
          </p:cNvPr>
          <p:cNvSpPr>
            <a:spLocks noGrp="1"/>
          </p:cNvSpPr>
          <p:nvPr>
            <p:ph idx="1"/>
          </p:nvPr>
        </p:nvSpPr>
        <p:spPr/>
        <p:txBody>
          <a:bodyPr/>
          <a:lstStyle/>
          <a:p>
            <a:r>
              <a:rPr lang="en-US" dirty="0"/>
              <a:t>The audience can raise their hand to ask a question, and the Chairs can unmute the audience member so they can ask their question.  Alternatively, the audience member can type a question into the chat box, and the Chairs can read the question.  </a:t>
            </a:r>
          </a:p>
          <a:p>
            <a:endParaRPr lang="en-US" dirty="0"/>
          </a:p>
          <a:p>
            <a:r>
              <a:rPr lang="en-US" b="1" dirty="0"/>
              <a:t>Detailed instructions and guide to participation will be provided in an email to the respective individuals</a:t>
            </a:r>
            <a:r>
              <a:rPr lang="en-US" dirty="0"/>
              <a:t>. We ask that you read, watch and familiarize yourself with the Zoom Webinar platform before the day of the meeting. </a:t>
            </a:r>
          </a:p>
          <a:p>
            <a:endParaRPr lang="en-US" dirty="0"/>
          </a:p>
        </p:txBody>
      </p:sp>
    </p:spTree>
    <p:extLst>
      <p:ext uri="{BB962C8B-B14F-4D97-AF65-F5344CB8AC3E}">
        <p14:creationId xmlns:p14="http://schemas.microsoft.com/office/powerpoint/2010/main" val="3141469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D239B-E7CB-403E-9743-FA0454BDCC8F}"/>
              </a:ext>
            </a:extLst>
          </p:cNvPr>
          <p:cNvSpPr>
            <a:spLocks noGrp="1"/>
          </p:cNvSpPr>
          <p:nvPr>
            <p:ph type="title"/>
          </p:nvPr>
        </p:nvSpPr>
        <p:spPr/>
        <p:txBody>
          <a:bodyPr/>
          <a:lstStyle/>
          <a:p>
            <a:r>
              <a:rPr lang="en-US" b="1" u="sng" dirty="0"/>
              <a:t>Tips &amp; Instructional Guides</a:t>
            </a:r>
          </a:p>
        </p:txBody>
      </p:sp>
      <p:sp>
        <p:nvSpPr>
          <p:cNvPr id="3" name="Content Placeholder 2">
            <a:extLst>
              <a:ext uri="{FF2B5EF4-FFF2-40B4-BE49-F238E27FC236}">
                <a16:creationId xmlns:a16="http://schemas.microsoft.com/office/drawing/2014/main" id="{6CD4D797-9B97-4E9B-8749-AD208CFB37A6}"/>
              </a:ext>
            </a:extLst>
          </p:cNvPr>
          <p:cNvSpPr>
            <a:spLocks noGrp="1"/>
          </p:cNvSpPr>
          <p:nvPr>
            <p:ph idx="1"/>
          </p:nvPr>
        </p:nvSpPr>
        <p:spPr/>
        <p:txBody>
          <a:bodyPr/>
          <a:lstStyle/>
          <a:p>
            <a:r>
              <a:rPr lang="en-US" dirty="0"/>
              <a:t>You will receive an email with these documents: </a:t>
            </a:r>
          </a:p>
          <a:p>
            <a:pPr lvl="1"/>
            <a:r>
              <a:rPr lang="en-US" i="1" dirty="0"/>
              <a:t>2021 nPOD Annual Meeting - Zoom Webinar </a:t>
            </a:r>
            <a:r>
              <a:rPr lang="en-US" b="1" i="1" dirty="0"/>
              <a:t>Participation Guide</a:t>
            </a:r>
          </a:p>
          <a:p>
            <a:pPr lvl="1"/>
            <a:r>
              <a:rPr lang="en-US" i="1" dirty="0"/>
              <a:t>2021 nPOD Annual Meeting - Zoom Webinar </a:t>
            </a:r>
            <a:r>
              <a:rPr lang="en-US" b="1" i="1" dirty="0"/>
              <a:t>Host and Co-host Guide</a:t>
            </a:r>
          </a:p>
          <a:p>
            <a:pPr lvl="1"/>
            <a:r>
              <a:rPr lang="en-US" i="1" dirty="0"/>
              <a:t>2021 nPOD Annual Meeting - Zoom Webinar </a:t>
            </a:r>
            <a:r>
              <a:rPr lang="en-US" b="1" i="1" dirty="0"/>
              <a:t>Presenter Tips</a:t>
            </a:r>
          </a:p>
          <a:p>
            <a:pPr lvl="1"/>
            <a:r>
              <a:rPr lang="en-US" i="1" dirty="0"/>
              <a:t>2021 nPOD Annual Meeting - Zoom </a:t>
            </a:r>
            <a:r>
              <a:rPr lang="en-US" b="1" i="1" dirty="0"/>
              <a:t>Panelist Role</a:t>
            </a:r>
          </a:p>
          <a:p>
            <a:pPr lvl="1"/>
            <a:r>
              <a:rPr lang="en-US" i="1" dirty="0"/>
              <a:t>2021 nPOD Annual Meeting - Zoom </a:t>
            </a:r>
            <a:r>
              <a:rPr lang="en-US" b="1" i="1" dirty="0"/>
              <a:t>Breakout Rooms Guide</a:t>
            </a:r>
          </a:p>
        </p:txBody>
      </p:sp>
    </p:spTree>
    <p:extLst>
      <p:ext uri="{BB962C8B-B14F-4D97-AF65-F5344CB8AC3E}">
        <p14:creationId xmlns:p14="http://schemas.microsoft.com/office/powerpoint/2010/main" val="4271410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567</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nPOD 2021 Annual Meeting</vt:lpstr>
      <vt:lpstr>We will use the Zoom Webinar Platform</vt:lpstr>
      <vt:lpstr>Guidelines for Chairs</vt:lpstr>
      <vt:lpstr>Guidelines for Chairs cont…</vt:lpstr>
      <vt:lpstr>Guidelines for Speakers</vt:lpstr>
      <vt:lpstr>Interreacting with the audience</vt:lpstr>
      <vt:lpstr>Tips &amp; Instructional Guides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nPOD 2021 Annual Meeting</dc:title>
  <dc:creator>Pobee,Joseph W</dc:creator>
  <cp:lastModifiedBy>Pobee,Joseph W</cp:lastModifiedBy>
  <cp:revision>3</cp:revision>
  <dcterms:created xsi:type="dcterms:W3CDTF">2021-02-08T17:11:23Z</dcterms:created>
  <dcterms:modified xsi:type="dcterms:W3CDTF">2021-02-08T17:23:39Z</dcterms:modified>
</cp:coreProperties>
</file>