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6"/>
    <p:restoredTop sz="94653"/>
  </p:normalViewPr>
  <p:slideViewPr>
    <p:cSldViewPr snapToGrid="0" snapToObjects="1">
      <p:cViewPr varScale="1">
        <p:scale>
          <a:sx n="59" d="100"/>
          <a:sy n="59" d="100"/>
        </p:scale>
        <p:origin x="72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4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1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5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3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22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5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8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2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50E0B-C314-F54F-8CBB-CA168987750E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52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199" y="186309"/>
            <a:ext cx="1361125" cy="6060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2578" y="895547"/>
            <a:ext cx="117400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New Islet Isolation Program (IIP) </a:t>
            </a:r>
          </a:p>
          <a:p>
            <a:pPr algn="ctr"/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Call for Information</a:t>
            </a:r>
          </a:p>
          <a:p>
            <a:pPr algn="ctr"/>
            <a:endParaRPr lang="en-US" sz="1400" b="1" dirty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In preparation for the call on January 25</a:t>
            </a:r>
            <a:r>
              <a:rPr lang="en-US" sz="1400" baseline="30000" dirty="0" smtClean="0">
                <a:latin typeface="Arial" charset="0"/>
                <a:ea typeface="Arial" charset="0"/>
                <a:cs typeface="Arial" charset="0"/>
              </a:rPr>
              <a:t>th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, we need information from those interested in the New Islet Isolation Program. 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Please fill this out and return to us by Tuesday, January 23</a:t>
            </a:r>
            <a:r>
              <a:rPr lang="en-US" sz="1400" b="1" baseline="300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rd</a:t>
            </a:r>
            <a:r>
              <a:rPr lang="en-US" sz="14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, by 5 pm EST US. Do not exceed one slide.</a:t>
            </a:r>
          </a:p>
          <a:p>
            <a:endParaRPr lang="en-US" sz="1400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Name:</a:t>
            </a:r>
          </a:p>
          <a:p>
            <a:endParaRPr lang="en-US" sz="1400" b="1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 err="1" smtClean="0">
                <a:latin typeface="Arial" charset="0"/>
                <a:ea typeface="Arial" charset="0"/>
                <a:cs typeface="Arial" charset="0"/>
              </a:rPr>
              <a:t>nPOD</a:t>
            </a: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 Working Group:</a:t>
            </a:r>
          </a:p>
          <a:p>
            <a:endParaRPr lang="en-US" sz="14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Description of use of islets (no more than 3 sentences </a:t>
            </a:r>
            <a:r>
              <a:rPr lang="en-US" sz="14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maximum</a:t>
            </a: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):</a:t>
            </a:r>
          </a:p>
          <a:p>
            <a:endParaRPr lang="en-US" sz="1400" b="1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Number of cases requested (from a projected maximum of </a:t>
            </a:r>
            <a:r>
              <a:rPr lang="en-US" sz="1400" b="1" dirty="0" smtClean="0">
                <a:latin typeface="Arial"/>
                <a:cs typeface="Arial"/>
              </a:rPr>
              <a:t>10 </a:t>
            </a:r>
            <a:r>
              <a:rPr lang="en-US" sz="1400" b="1" dirty="0">
                <a:latin typeface="Arial"/>
                <a:cs typeface="Arial"/>
              </a:rPr>
              <a:t>donors with T1D and 5 with single or </a:t>
            </a:r>
            <a:r>
              <a:rPr lang="en-US" sz="1400" b="1">
                <a:latin typeface="Arial"/>
                <a:cs typeface="Arial"/>
              </a:rPr>
              <a:t>multiple </a:t>
            </a:r>
            <a:r>
              <a:rPr lang="en-US" sz="1400" b="1" smtClean="0">
                <a:latin typeface="Arial"/>
                <a:cs typeface="Arial"/>
              </a:rPr>
              <a:t>autoantibodies):</a:t>
            </a:r>
            <a:endParaRPr lang="en-US" sz="1400" b="1" dirty="0" smtClean="0">
              <a:latin typeface="Arial"/>
              <a:ea typeface="Arial" charset="0"/>
              <a:cs typeface="Arial"/>
            </a:endParaRPr>
          </a:p>
          <a:p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Number of IEQ requested:</a:t>
            </a:r>
          </a:p>
          <a:p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Form of IEQ (fresh, cryopreserved):</a:t>
            </a:r>
          </a:p>
          <a:p>
            <a:endParaRPr lang="en-US" sz="1400" b="1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Other tissues/cells requested and how much:</a:t>
            </a:r>
          </a:p>
          <a:p>
            <a:endParaRPr lang="en-US" sz="1400" b="1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Form of other tissues (fresh, cryopreserved):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0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128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Myers,Amanda J</cp:lastModifiedBy>
  <cp:revision>4</cp:revision>
  <dcterms:created xsi:type="dcterms:W3CDTF">2018-01-19T20:45:32Z</dcterms:created>
  <dcterms:modified xsi:type="dcterms:W3CDTF">2018-01-20T14:01:57Z</dcterms:modified>
</cp:coreProperties>
</file>